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9" r:id="rId2"/>
    <p:sldId id="305" r:id="rId3"/>
    <p:sldId id="307" r:id="rId4"/>
    <p:sldId id="308" r:id="rId5"/>
    <p:sldId id="306" r:id="rId6"/>
    <p:sldId id="309" r:id="rId7"/>
    <p:sldId id="310" r:id="rId8"/>
    <p:sldId id="312" r:id="rId9"/>
  </p:sldIdLst>
  <p:sldSz cx="9144000" cy="5143500" type="screen16x9"/>
  <p:notesSz cx="6858000" cy="9144000"/>
  <p:embeddedFontLst>
    <p:embeddedFont>
      <p:font typeface="Raleway" panose="020B060402020202020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Proxima Nova Semibold" panose="020B0604020202020204" charset="0"/>
      <p:regular r:id="rId19"/>
      <p:bold r:id="rId20"/>
      <p:boldItalic r:id="rId21"/>
    </p:embeddedFont>
    <p:embeddedFont>
      <p:font typeface="Nirmala UI" panose="020B0502040204020203" pitchFamily="34" charset="0"/>
      <p:regular r:id="rId22"/>
      <p:bold r:id="rId23"/>
    </p:embeddedFont>
    <p:embeddedFont>
      <p:font typeface="Sitka Display" panose="02000505000000020004" pitchFamily="2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Agency FB" panose="020B050302020202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7BD"/>
    <a:srgbClr val="808080"/>
    <a:srgbClr val="8A9480"/>
    <a:srgbClr val="A6A893"/>
    <a:srgbClr val="566054"/>
    <a:srgbClr val="A99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70B2F9-CBF4-4DE8-A60E-11452F601713}">
  <a:tblStyle styleId="{1370B2F9-CBF4-4DE8-A60E-11452F6017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9T00:06:15.558" idx="1">
    <p:pos x="10" y="10"/>
    <p:text>Καλησπέρες καιπεριγραφή συστήματος (word)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9T00:07:56.339" idx="3">
    <p:pos x="10" y="10"/>
    <p:text>(apo word) για την υλοποίηση του συγκεκριμένου...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c6eb5e3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2c6eb5e3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2c6eb5e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2c6eb5e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0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2c6eb5e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2c6eb5e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55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9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681675" y="539500"/>
            <a:ext cx="4130400" cy="399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75525" y="1856232"/>
            <a:ext cx="3542700" cy="62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215375" y="2560320"/>
            <a:ext cx="3063000" cy="130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713225" y="3520440"/>
            <a:ext cx="1828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2"/>
          </p:nvPr>
        </p:nvSpPr>
        <p:spPr>
          <a:xfrm>
            <a:off x="713225" y="2738400"/>
            <a:ext cx="1828800" cy="62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None/>
              <a:defRPr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32" y="2007850"/>
            <a:ext cx="576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4"/>
          </p:nvPr>
        </p:nvSpPr>
        <p:spPr>
          <a:xfrm>
            <a:off x="2674613" y="3520440"/>
            <a:ext cx="1828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2674613" y="2738400"/>
            <a:ext cx="1828800" cy="62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None/>
              <a:defRPr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 hasCustomPrompt="1"/>
          </p:nvPr>
        </p:nvSpPr>
        <p:spPr>
          <a:xfrm>
            <a:off x="2679192" y="2007850"/>
            <a:ext cx="576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4636008" y="3520440"/>
            <a:ext cx="1828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4636008" y="2738400"/>
            <a:ext cx="1429500" cy="62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None/>
              <a:defRPr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9" hasCustomPrompt="1"/>
          </p:nvPr>
        </p:nvSpPr>
        <p:spPr>
          <a:xfrm>
            <a:off x="4636008" y="2011680"/>
            <a:ext cx="576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3"/>
          </p:nvPr>
        </p:nvSpPr>
        <p:spPr>
          <a:xfrm>
            <a:off x="6601968" y="3520440"/>
            <a:ext cx="1828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601968" y="2738400"/>
            <a:ext cx="1828800" cy="62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None/>
              <a:defRPr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5" hasCustomPrompt="1"/>
          </p:nvPr>
        </p:nvSpPr>
        <p:spPr>
          <a:xfrm>
            <a:off x="6601968" y="2011680"/>
            <a:ext cx="576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36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aleway"/>
              <a:buNone/>
              <a:defRPr sz="36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8" r:id="rId3"/>
    <p:sldLayoutId id="2147483659" r:id="rId4"/>
    <p:sldLayoutId id="214748368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973656" y="1809716"/>
            <a:ext cx="3542700" cy="62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Arduino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subTitle" idx="1"/>
          </p:nvPr>
        </p:nvSpPr>
        <p:spPr>
          <a:xfrm>
            <a:off x="1213506" y="2366411"/>
            <a:ext cx="3063000" cy="5427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Soil Humidity Control System</a:t>
            </a:r>
            <a:endParaRPr lang="el-G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8"/>
          <p:cNvSpPr/>
          <p:nvPr/>
        </p:nvSpPr>
        <p:spPr>
          <a:xfrm>
            <a:off x="2522852" y="849805"/>
            <a:ext cx="444309" cy="758450"/>
          </a:xfrm>
          <a:custGeom>
            <a:avLst/>
            <a:gdLst/>
            <a:ahLst/>
            <a:cxnLst/>
            <a:rect l="l" t="t" r="r" b="b"/>
            <a:pathLst>
              <a:path w="1407" h="2402" extrusionOk="0">
                <a:moveTo>
                  <a:pt x="108" y="0"/>
                </a:moveTo>
                <a:lnTo>
                  <a:pt x="94" y="7"/>
                </a:lnTo>
                <a:lnTo>
                  <a:pt x="1111" y="1154"/>
                </a:lnTo>
                <a:lnTo>
                  <a:pt x="0" y="2402"/>
                </a:lnTo>
                <a:lnTo>
                  <a:pt x="296" y="2402"/>
                </a:lnTo>
                <a:lnTo>
                  <a:pt x="1407" y="1154"/>
                </a:lnTo>
                <a:lnTo>
                  <a:pt x="390" y="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12" y="-11430"/>
            <a:ext cx="3429000" cy="5143500"/>
          </a:xfrm>
          <a:prstGeom prst="rect">
            <a:avLst/>
          </a:prstGeom>
        </p:spPr>
      </p:pic>
      <p:sp>
        <p:nvSpPr>
          <p:cNvPr id="8" name="Google Shape;224;p38"/>
          <p:cNvSpPr txBox="1">
            <a:spLocks/>
          </p:cNvSpPr>
          <p:nvPr/>
        </p:nvSpPr>
        <p:spPr>
          <a:xfrm>
            <a:off x="1231697" y="3600615"/>
            <a:ext cx="3063000" cy="918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 smtClean="0">
                <a:latin typeface="Proxima Nova" panose="020B0604020202020204" charset="0"/>
              </a:rPr>
              <a:t>Zagoras</a:t>
            </a:r>
            <a:r>
              <a:rPr lang="el-GR" sz="1200" dirty="0" smtClean="0">
                <a:latin typeface="Proxima Nova" panose="020B0604020202020204" charset="0"/>
              </a:rPr>
              <a:t> </a:t>
            </a:r>
            <a:r>
              <a:rPr lang="en-US" sz="1200" dirty="0" smtClean="0">
                <a:latin typeface="Proxima Nova" panose="020B0604020202020204" charset="0"/>
              </a:rPr>
              <a:t>Konstantinos</a:t>
            </a:r>
            <a:r>
              <a:rPr lang="el-GR" sz="1200" dirty="0" smtClean="0">
                <a:latin typeface="Proxima Nova" panose="020B0604020202020204" charset="0"/>
              </a:rPr>
              <a:t> </a:t>
            </a:r>
            <a:r>
              <a:rPr lang="en-US" sz="800" b="1" dirty="0" smtClean="0">
                <a:solidFill>
                  <a:schemeClr val="accent2"/>
                </a:solidFill>
                <a:latin typeface="Proxima Nova" panose="020B0604020202020204" charset="0"/>
              </a:rPr>
              <a:t>dai19242</a:t>
            </a:r>
            <a:endParaRPr lang="el-GR" sz="800" b="1" dirty="0" smtClean="0">
              <a:solidFill>
                <a:schemeClr val="accent2"/>
              </a:solidFill>
              <a:latin typeface="Proxima Nova" panose="020B0604020202020204" charset="0"/>
            </a:endParaRPr>
          </a:p>
          <a:p>
            <a:r>
              <a:rPr lang="en-US" sz="1200" dirty="0" err="1" smtClean="0">
                <a:latin typeface="Proxima Nova" panose="020B0604020202020204" charset="0"/>
              </a:rPr>
              <a:t>Tsaganidou</a:t>
            </a:r>
            <a:r>
              <a:rPr lang="en-US" sz="1200" dirty="0" smtClean="0">
                <a:latin typeface="Proxima Nova" panose="020B0604020202020204" charset="0"/>
              </a:rPr>
              <a:t> Maria</a:t>
            </a:r>
            <a:r>
              <a:rPr lang="en-US" sz="800" b="1" dirty="0" smtClean="0">
                <a:solidFill>
                  <a:schemeClr val="accent2"/>
                </a:solidFill>
                <a:latin typeface="Proxima Nova" panose="020B0604020202020204" charset="0"/>
              </a:rPr>
              <a:t>dai18256</a:t>
            </a:r>
            <a:endParaRPr lang="en-US" sz="1200" dirty="0" smtClean="0">
              <a:latin typeface="Proxima Nova" panose="020B0604020202020204" charset="0"/>
            </a:endParaRPr>
          </a:p>
          <a:p>
            <a:endParaRPr lang="el-GR" dirty="0"/>
          </a:p>
        </p:txBody>
      </p:sp>
      <p:sp>
        <p:nvSpPr>
          <p:cNvPr id="7" name="Google Shape;782;p58"/>
          <p:cNvSpPr txBox="1">
            <a:spLocks/>
          </p:cNvSpPr>
          <p:nvPr/>
        </p:nvSpPr>
        <p:spPr>
          <a:xfrm flipH="1">
            <a:off x="645025" y="4015409"/>
            <a:ext cx="1985531" cy="661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800" dirty="0" smtClean="0">
                <a:solidFill>
                  <a:srgbClr val="C2C7BD"/>
                </a:solidFill>
                <a:latin typeface="Proxima Nova" panose="020B0604020202020204" charset="0"/>
              </a:rPr>
              <a:t>Contact us:</a:t>
            </a:r>
            <a:br>
              <a:rPr lang="en-US" sz="800" dirty="0" smtClean="0">
                <a:solidFill>
                  <a:srgbClr val="C2C7BD"/>
                </a:solidFill>
                <a:latin typeface="Proxima Nova" panose="020B0604020202020204" charset="0"/>
              </a:rPr>
            </a:br>
            <a:r>
              <a:rPr lang="en-US" sz="800" dirty="0" smtClean="0">
                <a:solidFill>
                  <a:srgbClr val="C2C7BD"/>
                </a:solidFill>
                <a:latin typeface="Proxima Nova" panose="020B0604020202020204" charset="0"/>
              </a:rPr>
              <a:t>daiXXXXX@uom.edu.gr</a:t>
            </a:r>
            <a:endParaRPr lang="el-GR" sz="100" b="1" dirty="0" smtClean="0">
              <a:solidFill>
                <a:srgbClr val="C2C7BD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6604946" y="1349712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4642047" y="1349712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2679147" y="1349712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7"/>
          <p:cNvSpPr/>
          <p:nvPr/>
        </p:nvSpPr>
        <p:spPr>
          <a:xfrm>
            <a:off x="716248" y="1349712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713230" y="9245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 Semibold" panose="020B0604020202020204" charset="0"/>
              </a:rPr>
              <a:t>System Parts</a:t>
            </a:r>
            <a:endParaRPr dirty="0">
              <a:latin typeface="Proxima Nova Semibold" panose="020B0604020202020204" charset="0"/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2"/>
          </p:nvPr>
        </p:nvSpPr>
        <p:spPr>
          <a:xfrm>
            <a:off x="713180" y="1349677"/>
            <a:ext cx="1828800" cy="40246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Arduino UNO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subTitle" idx="5"/>
          </p:nvPr>
        </p:nvSpPr>
        <p:spPr>
          <a:xfrm>
            <a:off x="2676131" y="1349677"/>
            <a:ext cx="1828800" cy="40246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Breadboard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8"/>
          </p:nvPr>
        </p:nvSpPr>
        <p:spPr>
          <a:xfrm>
            <a:off x="4636014" y="1345882"/>
            <a:ext cx="1645565" cy="629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Humidity Sensor</a:t>
            </a:r>
            <a:endParaRPr dirty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14"/>
          </p:nvPr>
        </p:nvSpPr>
        <p:spPr>
          <a:xfrm>
            <a:off x="6604946" y="1345882"/>
            <a:ext cx="1828800" cy="357022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LED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3"/>
          </p:nvPr>
        </p:nvSpPr>
        <p:spPr>
          <a:xfrm>
            <a:off x="716255" y="785812"/>
            <a:ext cx="57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6"/>
          </p:nvPr>
        </p:nvSpPr>
        <p:spPr>
          <a:xfrm>
            <a:off x="2682215" y="785812"/>
            <a:ext cx="57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 idx="9"/>
          </p:nvPr>
        </p:nvSpPr>
        <p:spPr>
          <a:xfrm>
            <a:off x="4639031" y="789642"/>
            <a:ext cx="57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5"/>
          </p:nvPr>
        </p:nvSpPr>
        <p:spPr>
          <a:xfrm>
            <a:off x="6604991" y="789642"/>
            <a:ext cx="57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" t="12787" r="3262" b="11685"/>
          <a:stretch/>
        </p:blipFill>
        <p:spPr>
          <a:xfrm>
            <a:off x="1004255" y="1826228"/>
            <a:ext cx="1272209" cy="914400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28" y="1842934"/>
            <a:ext cx="1179444" cy="818082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9" t="13416" r="8202" b="11658"/>
          <a:stretch/>
        </p:blipFill>
        <p:spPr>
          <a:xfrm>
            <a:off x="4980264" y="1997260"/>
            <a:ext cx="1046922" cy="735496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9378" y="1951888"/>
            <a:ext cx="196608" cy="780868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125" y="1964431"/>
            <a:ext cx="170244" cy="743044"/>
          </a:xfrm>
          <a:prstGeom prst="rect">
            <a:avLst/>
          </a:prstGeom>
        </p:spPr>
      </p:pic>
      <p:sp>
        <p:nvSpPr>
          <p:cNvPr id="44" name="Google Shape;201;p37"/>
          <p:cNvSpPr/>
          <p:nvPr/>
        </p:nvSpPr>
        <p:spPr>
          <a:xfrm>
            <a:off x="6601930" y="3473900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02;p37"/>
          <p:cNvSpPr/>
          <p:nvPr/>
        </p:nvSpPr>
        <p:spPr>
          <a:xfrm>
            <a:off x="4639031" y="3473900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03;p37"/>
          <p:cNvSpPr/>
          <p:nvPr/>
        </p:nvSpPr>
        <p:spPr>
          <a:xfrm>
            <a:off x="2676131" y="3473900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4;p37"/>
          <p:cNvSpPr/>
          <p:nvPr/>
        </p:nvSpPr>
        <p:spPr>
          <a:xfrm>
            <a:off x="713232" y="3473900"/>
            <a:ext cx="1828800" cy="147717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07;p37"/>
          <p:cNvSpPr txBox="1">
            <a:spLocks noGrp="1"/>
          </p:cNvSpPr>
          <p:nvPr>
            <p:ph type="subTitle" idx="2"/>
          </p:nvPr>
        </p:nvSpPr>
        <p:spPr>
          <a:xfrm>
            <a:off x="710164" y="3473865"/>
            <a:ext cx="1828800" cy="40246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" panose="020B0604020202020204" charset="0"/>
              </a:rPr>
              <a:t>Cables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9" name="Google Shape;209;p37"/>
          <p:cNvSpPr txBox="1">
            <a:spLocks noGrp="1"/>
          </p:cNvSpPr>
          <p:nvPr>
            <p:ph type="subTitle" idx="5"/>
          </p:nvPr>
        </p:nvSpPr>
        <p:spPr>
          <a:xfrm>
            <a:off x="2673115" y="3473865"/>
            <a:ext cx="1828800" cy="40246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" panose="020B0604020202020204" charset="0"/>
              </a:rPr>
              <a:t>Resistors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50" name="Google Shape;211;p37"/>
          <p:cNvSpPr txBox="1">
            <a:spLocks noGrp="1"/>
          </p:cNvSpPr>
          <p:nvPr>
            <p:ph type="subTitle" idx="8"/>
          </p:nvPr>
        </p:nvSpPr>
        <p:spPr>
          <a:xfrm>
            <a:off x="4632998" y="3470070"/>
            <a:ext cx="1645565" cy="357022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DC Motor</a:t>
            </a:r>
            <a:endParaRPr dirty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1" name="Google Shape;213;p37"/>
          <p:cNvSpPr txBox="1">
            <a:spLocks noGrp="1"/>
          </p:cNvSpPr>
          <p:nvPr>
            <p:ph type="subTitle" idx="14"/>
          </p:nvPr>
        </p:nvSpPr>
        <p:spPr>
          <a:xfrm>
            <a:off x="6601930" y="3470070"/>
            <a:ext cx="1828800" cy="357022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" panose="020B0604020202020204" charset="0"/>
              </a:rPr>
              <a:t>Water Pump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52" name="Google Shape;214;p37"/>
          <p:cNvSpPr txBox="1">
            <a:spLocks/>
          </p:cNvSpPr>
          <p:nvPr/>
        </p:nvSpPr>
        <p:spPr>
          <a:xfrm>
            <a:off x="713239" y="2910000"/>
            <a:ext cx="576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Raleway"/>
              <a:buNone/>
              <a:defRPr sz="3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53" name="Google Shape;215;p37"/>
          <p:cNvSpPr txBox="1">
            <a:spLocks/>
          </p:cNvSpPr>
          <p:nvPr/>
        </p:nvSpPr>
        <p:spPr>
          <a:xfrm>
            <a:off x="2679199" y="2910000"/>
            <a:ext cx="576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Raleway"/>
              <a:buNone/>
              <a:defRPr sz="3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06</a:t>
            </a:r>
            <a:endParaRPr lang="en" dirty="0"/>
          </a:p>
        </p:txBody>
      </p:sp>
      <p:sp>
        <p:nvSpPr>
          <p:cNvPr id="54" name="Google Shape;216;p37"/>
          <p:cNvSpPr txBox="1">
            <a:spLocks/>
          </p:cNvSpPr>
          <p:nvPr/>
        </p:nvSpPr>
        <p:spPr>
          <a:xfrm>
            <a:off x="4636015" y="2913830"/>
            <a:ext cx="576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Raleway"/>
              <a:buNone/>
              <a:defRPr sz="3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07</a:t>
            </a:r>
            <a:endParaRPr lang="en" dirty="0"/>
          </a:p>
        </p:txBody>
      </p:sp>
      <p:sp>
        <p:nvSpPr>
          <p:cNvPr id="55" name="Google Shape;217;p37"/>
          <p:cNvSpPr txBox="1">
            <a:spLocks/>
          </p:cNvSpPr>
          <p:nvPr/>
        </p:nvSpPr>
        <p:spPr>
          <a:xfrm>
            <a:off x="6601975" y="2913830"/>
            <a:ext cx="576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Raleway"/>
              <a:buNone/>
              <a:defRPr sz="3000" b="1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08</a:t>
            </a:r>
            <a:endParaRPr lang="en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-1"/>
          <a:stretch/>
        </p:blipFill>
        <p:spPr>
          <a:xfrm>
            <a:off x="1122154" y="3816626"/>
            <a:ext cx="1004820" cy="1071726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r="6082"/>
          <a:stretch/>
        </p:blipFill>
        <p:spPr>
          <a:xfrm>
            <a:off x="2832141" y="3903541"/>
            <a:ext cx="1510747" cy="790250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15" y="3903541"/>
            <a:ext cx="722822" cy="722822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03" y="3805741"/>
            <a:ext cx="1032254" cy="10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5;p37"/>
          <p:cNvSpPr txBox="1">
            <a:spLocks noGrp="1"/>
          </p:cNvSpPr>
          <p:nvPr>
            <p:ph type="title"/>
          </p:nvPr>
        </p:nvSpPr>
        <p:spPr>
          <a:xfrm>
            <a:off x="713230" y="9245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 Semibold" panose="020B0604020202020204" charset="0"/>
              </a:rPr>
              <a:t>Circuit</a:t>
            </a:r>
            <a:endParaRPr dirty="0">
              <a:latin typeface="Proxima Nova Semibold" panose="020B0604020202020204" charset="0"/>
            </a:endParaRPr>
          </a:p>
        </p:txBody>
      </p:sp>
      <p:pic>
        <p:nvPicPr>
          <p:cNvPr id="21" name="Εικόνα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16" y="851801"/>
            <a:ext cx="6785166" cy="3684454"/>
          </a:xfrm>
          <a:prstGeom prst="rect">
            <a:avLst/>
          </a:prstGeom>
        </p:spPr>
      </p:pic>
      <p:pic>
        <p:nvPicPr>
          <p:cNvPr id="18" name="Εικόνα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825967" y="3499453"/>
            <a:ext cx="196608" cy="780868"/>
          </a:xfrm>
          <a:prstGeom prst="rect">
            <a:avLst/>
          </a:prstGeom>
        </p:spPr>
      </p:pic>
      <p:pic>
        <p:nvPicPr>
          <p:cNvPr id="19" name="Εικόνα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841283" y="3078376"/>
            <a:ext cx="165974" cy="724413"/>
          </a:xfrm>
          <a:prstGeom prst="rect">
            <a:avLst/>
          </a:prstGeom>
        </p:spPr>
      </p:pic>
      <p:pic>
        <p:nvPicPr>
          <p:cNvPr id="22" name="Εικόνα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4418" b="39591"/>
          <a:stretch/>
        </p:blipFill>
        <p:spPr>
          <a:xfrm flipH="1">
            <a:off x="5106561" y="3322796"/>
            <a:ext cx="1543008" cy="200774"/>
          </a:xfrm>
          <a:prstGeom prst="rect">
            <a:avLst/>
          </a:prstGeom>
        </p:spPr>
      </p:pic>
      <p:pic>
        <p:nvPicPr>
          <p:cNvPr id="23" name="Εικόνα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4418" b="39591"/>
          <a:stretch/>
        </p:blipFill>
        <p:spPr>
          <a:xfrm flipH="1">
            <a:off x="5106562" y="3781156"/>
            <a:ext cx="1543008" cy="200774"/>
          </a:xfrm>
          <a:prstGeom prst="rect">
            <a:avLst/>
          </a:prstGeom>
        </p:spPr>
      </p:pic>
      <p:cxnSp>
        <p:nvCxnSpPr>
          <p:cNvPr id="25" name="Ευθεία γραμμή σύνδεσης 24"/>
          <p:cNvCxnSpPr/>
          <p:nvPr/>
        </p:nvCxnSpPr>
        <p:spPr>
          <a:xfrm flipH="1" flipV="1">
            <a:off x="4524935" y="3415553"/>
            <a:ext cx="739588" cy="763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Ευθεία γραμμή σύνδεσης 26"/>
          <p:cNvCxnSpPr/>
          <p:nvPr/>
        </p:nvCxnSpPr>
        <p:spPr>
          <a:xfrm flipH="1" flipV="1">
            <a:off x="4524935" y="3873913"/>
            <a:ext cx="739588" cy="763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Ευθεία γραμμή σύνδεσης 27"/>
          <p:cNvCxnSpPr/>
          <p:nvPr/>
        </p:nvCxnSpPr>
        <p:spPr>
          <a:xfrm>
            <a:off x="6711482" y="3447623"/>
            <a:ext cx="0" cy="144143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Ευθεία γραμμή σύνδεσης 31"/>
          <p:cNvCxnSpPr/>
          <p:nvPr/>
        </p:nvCxnSpPr>
        <p:spPr>
          <a:xfrm flipH="1">
            <a:off x="6642425" y="3591766"/>
            <a:ext cx="138113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Ευθεία γραμμή σύνδεσης 41"/>
          <p:cNvCxnSpPr/>
          <p:nvPr/>
        </p:nvCxnSpPr>
        <p:spPr>
          <a:xfrm flipH="1">
            <a:off x="6669975" y="3632247"/>
            <a:ext cx="83011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Ευθεία γραμμή σύνδεσης 43"/>
          <p:cNvCxnSpPr/>
          <p:nvPr/>
        </p:nvCxnSpPr>
        <p:spPr>
          <a:xfrm flipH="1">
            <a:off x="6693023" y="3672728"/>
            <a:ext cx="42272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Ευθεία γραμμή σύνδεσης 48"/>
          <p:cNvCxnSpPr/>
          <p:nvPr/>
        </p:nvCxnSpPr>
        <p:spPr>
          <a:xfrm>
            <a:off x="6693023" y="3904823"/>
            <a:ext cx="0" cy="144143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Ευθεία γραμμή σύνδεσης 49"/>
          <p:cNvCxnSpPr/>
          <p:nvPr/>
        </p:nvCxnSpPr>
        <p:spPr>
          <a:xfrm flipH="1">
            <a:off x="6623966" y="4048966"/>
            <a:ext cx="138113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Ευθεία γραμμή σύνδεσης 50"/>
          <p:cNvCxnSpPr/>
          <p:nvPr/>
        </p:nvCxnSpPr>
        <p:spPr>
          <a:xfrm flipH="1">
            <a:off x="6651516" y="4089447"/>
            <a:ext cx="83011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Ευθεία γραμμή σύνδεσης 51"/>
          <p:cNvCxnSpPr/>
          <p:nvPr/>
        </p:nvCxnSpPr>
        <p:spPr>
          <a:xfrm flipH="1">
            <a:off x="6674564" y="4129928"/>
            <a:ext cx="42272" cy="0"/>
          </a:xfrm>
          <a:prstGeom prst="line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5;p37"/>
          <p:cNvSpPr txBox="1">
            <a:spLocks noGrp="1"/>
          </p:cNvSpPr>
          <p:nvPr>
            <p:ph type="title"/>
          </p:nvPr>
        </p:nvSpPr>
        <p:spPr>
          <a:xfrm>
            <a:off x="2466403" y="4494746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 Semibold" panose="020B0604020202020204" charset="0"/>
              </a:rPr>
              <a:t>Photo Records</a:t>
            </a:r>
            <a:endParaRPr dirty="0">
              <a:latin typeface="Proxima Nova Semibold" panose="020B0604020202020204" charset="0"/>
            </a:endParaRPr>
          </a:p>
        </p:txBody>
      </p:sp>
      <p:pic>
        <p:nvPicPr>
          <p:cNvPr id="18" name="Εικόνα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70" y="341705"/>
            <a:ext cx="3139716" cy="1974848"/>
          </a:xfrm>
          <a:prstGeom prst="rect">
            <a:avLst/>
          </a:prstGeom>
        </p:spPr>
      </p:pic>
      <p:pic>
        <p:nvPicPr>
          <p:cNvPr id="19" name="Εικόνα 18"/>
          <p:cNvPicPr/>
          <p:nvPr/>
        </p:nvPicPr>
        <p:blipFill>
          <a:blip r:embed="rId3"/>
          <a:stretch>
            <a:fillRect/>
          </a:stretch>
        </p:blipFill>
        <p:spPr>
          <a:xfrm>
            <a:off x="6247056" y="1115998"/>
            <a:ext cx="2762250" cy="3048000"/>
          </a:xfrm>
          <a:prstGeom prst="rect">
            <a:avLst/>
          </a:prstGeom>
        </p:spPr>
      </p:pic>
      <p:pic>
        <p:nvPicPr>
          <p:cNvPr id="20" name="Εικόνα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1570" y="1096948"/>
            <a:ext cx="2740660" cy="3067050"/>
          </a:xfrm>
          <a:prstGeom prst="rect">
            <a:avLst/>
          </a:prstGeom>
        </p:spPr>
      </p:pic>
      <p:pic>
        <p:nvPicPr>
          <p:cNvPr id="21" name="Εικόνα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"/>
          <a:stretch/>
        </p:blipFill>
        <p:spPr>
          <a:xfrm>
            <a:off x="2935570" y="2537959"/>
            <a:ext cx="3142096" cy="19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/>
          <p:nvPr/>
        </p:nvSpPr>
        <p:spPr>
          <a:xfrm>
            <a:off x="6366135" y="1225220"/>
            <a:ext cx="2281422" cy="3783644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3531492" y="1229015"/>
            <a:ext cx="2281423" cy="377971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7"/>
          <p:cNvSpPr/>
          <p:nvPr/>
        </p:nvSpPr>
        <p:spPr>
          <a:xfrm>
            <a:off x="713005" y="1237851"/>
            <a:ext cx="2286259" cy="377087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713230" y="9245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>
                <a:latin typeface="Proxima Nova Semibold" panose="020B0604020202020204" charset="0"/>
              </a:rPr>
              <a:t>Απαιτήσεις Λογισμικού</a:t>
            </a:r>
            <a:endParaRPr dirty="0">
              <a:latin typeface="Proxima Nova Semibold" panose="020B0604020202020204" charset="0"/>
            </a:endParaRPr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2"/>
          </p:nvPr>
        </p:nvSpPr>
        <p:spPr>
          <a:xfrm>
            <a:off x="714488" y="1258636"/>
            <a:ext cx="2284559" cy="353202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Proxima Nova" panose="020B0604020202020204" charset="0"/>
              </a:rPr>
              <a:t>Libraries</a:t>
            </a:r>
            <a:endParaRPr lang="el-GR" sz="1400" dirty="0" smtClean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roxima Nova" panose="020B0604020202020204" charset="0"/>
              </a:rPr>
              <a:t>MySQL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roxima Nova" panose="020B0604020202020204" charset="0"/>
              </a:rPr>
              <a:t>Serial</a:t>
            </a:r>
            <a:endParaRPr lang="el-GR" sz="1200" dirty="0" smtClean="0">
              <a:latin typeface="Proxima Nova" panose="020B0604020202020204" charset="0"/>
            </a:endParaRPr>
          </a:p>
          <a:p>
            <a:endParaRPr lang="en-US" sz="1200" dirty="0" smtClean="0">
              <a:latin typeface="Proxima Nova" panose="020B0604020202020204" charset="0"/>
            </a:endParaRPr>
          </a:p>
          <a:p>
            <a:r>
              <a:rPr lang="en-US" sz="1400" dirty="0" smtClean="0">
                <a:latin typeface="Proxima Nova" panose="020B0604020202020204" charset="0"/>
              </a:rPr>
              <a:t>Connect to Arduino Sketch</a:t>
            </a:r>
            <a:endParaRPr lang="el-GR" sz="1400" dirty="0" smtClean="0">
              <a:latin typeface="Proxima Nova" panose="020B0604020202020204" charset="0"/>
            </a:endParaRPr>
          </a:p>
          <a:p>
            <a:endParaRPr lang="el-GR" sz="1400" dirty="0">
              <a:latin typeface="Proxima Nova" panose="020B0604020202020204" charset="0"/>
            </a:endParaRPr>
          </a:p>
          <a:p>
            <a:r>
              <a:rPr lang="en-US" sz="1400" dirty="0" smtClean="0">
                <a:latin typeface="Proxima Nova" panose="020B0604020202020204" charset="0"/>
              </a:rPr>
              <a:t>Connect to database</a:t>
            </a:r>
            <a:endParaRPr lang="el-GR" sz="1400" dirty="0" smtClean="0">
              <a:latin typeface="Proxima Nova" panose="020B0604020202020204" charset="0"/>
            </a:endParaRPr>
          </a:p>
          <a:p>
            <a:endParaRPr lang="en-US" sz="1400" dirty="0" smtClean="0">
              <a:latin typeface="Proxima Nova" panose="020B0604020202020204" charset="0"/>
            </a:endParaRPr>
          </a:p>
          <a:p>
            <a:r>
              <a:rPr lang="en-US" sz="1400" dirty="0" smtClean="0">
                <a:latin typeface="Proxima Nova" panose="020B0604020202020204" charset="0"/>
              </a:rPr>
              <a:t>Uploading data every 6h</a:t>
            </a:r>
            <a:endParaRPr lang="el-GR" sz="1400" dirty="0" smtClean="0">
              <a:latin typeface="Proxima Nova" panose="020B0604020202020204" charset="0"/>
            </a:endParaRPr>
          </a:p>
          <a:p>
            <a:endParaRPr lang="el-GR" sz="1400" dirty="0">
              <a:latin typeface="Proxima Nova" panose="020B0604020202020204" charset="0"/>
            </a:endParaRPr>
          </a:p>
          <a:p>
            <a:r>
              <a:rPr lang="en-US" sz="1400" dirty="0" smtClean="0">
                <a:latin typeface="Proxima Nova" panose="020B0604020202020204" charset="0"/>
              </a:rPr>
              <a:t>Calculating &amp; uploading the average value every 12h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1400" dirty="0">
              <a:latin typeface="Proxima Nova" panose="020B0604020202020204" charset="0"/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subTitle" idx="5"/>
          </p:nvPr>
        </p:nvSpPr>
        <p:spPr>
          <a:xfrm>
            <a:off x="3539347" y="1229016"/>
            <a:ext cx="2281422" cy="3274746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Proxima Nova" panose="020B0604020202020204" charset="0"/>
              </a:rPr>
              <a:t>Connect with </a:t>
            </a:r>
            <a:r>
              <a:rPr lang="en-US" sz="1400" dirty="0" err="1" smtClean="0">
                <a:solidFill>
                  <a:srgbClr val="A996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dirty="0">
                <a:solidFill>
                  <a:srgbClr val="A9965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(</a:t>
            </a:r>
            <a:r>
              <a:rPr lang="el-GR" sz="1400" dirty="0">
                <a:solidFill>
                  <a:srgbClr val="A9965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roxima Nova" panose="020B0604020202020204" charset="0"/>
              </a:rPr>
              <a:t>Sensor</a:t>
            </a:r>
            <a:endParaRPr lang="el-GR" sz="1200" dirty="0" smtClean="0">
              <a:latin typeface="Proxima Nova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Proxima Nova" panose="020B0604020202020204" charset="0"/>
              </a:rPr>
              <a:t>LED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sz="1400" dirty="0" smtClean="0">
              <a:latin typeface="Proxima Nova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Proxima Nova" panose="020B0604020202020204" charset="0"/>
              </a:rPr>
              <a:t>Arduino function</a:t>
            </a:r>
            <a:r>
              <a:rPr lang="el-GR" sz="1400" dirty="0" smtClean="0">
                <a:latin typeface="Proxima Nova" panose="020B0604020202020204" charset="0"/>
              </a:rPr>
              <a:t> </a:t>
            </a:r>
            <a:r>
              <a:rPr lang="en-US" sz="1400" dirty="0">
                <a:solidFill>
                  <a:srgbClr val="A996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400" dirty="0">
                <a:solidFill>
                  <a:srgbClr val="A99651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()</a:t>
            </a:r>
            <a:endParaRPr lang="el-GR" sz="1400" dirty="0">
              <a:solidFill>
                <a:srgbClr val="A9965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Proxima Nova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Proxima Nova" panose="020B0604020202020204" charset="0"/>
              </a:rPr>
              <a:t>Getting value from sensor</a:t>
            </a:r>
            <a:endParaRPr lang="el-GR" sz="1400" dirty="0" smtClean="0">
              <a:latin typeface="Proxima Nova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l-GR" sz="1400" dirty="0">
              <a:latin typeface="Proxima Nova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Proxima Nova" panose="020B0604020202020204" charset="0"/>
              </a:rPr>
              <a:t>Light up LEDs for predetermined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8"/>
          </p:nvPr>
        </p:nvSpPr>
        <p:spPr>
          <a:xfrm>
            <a:off x="6373772" y="1221389"/>
            <a:ext cx="2270370" cy="3787613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Site hosted in local server </a:t>
            </a:r>
            <a:r>
              <a:rPr lang="el-GR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(</a:t>
            </a: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XAMPP</a:t>
            </a:r>
            <a:r>
              <a:rPr lang="el-GR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Database hosted in local server</a:t>
            </a:r>
            <a:endParaRPr lang="el-GR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Connection</a:t>
            </a:r>
            <a:r>
              <a:rPr lang="el-GR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database-site</a:t>
            </a:r>
            <a:endParaRPr lang="el-GR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Database Tables</a:t>
            </a:r>
            <a:endParaRPr lang="el-GR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Average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Value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Proxima Nova" panose="020B0604020202020204" charset="0"/>
                <a:ea typeface="Nirmala UI" panose="020B0502040204020203" pitchFamily="34" charset="0"/>
                <a:cs typeface="Nirmala UI" panose="020B0502040204020203" pitchFamily="34" charset="0"/>
              </a:rPr>
              <a:t>Show all average values &amp; all today’s values</a:t>
            </a:r>
            <a:endParaRPr lang="el-GR" sz="1400" dirty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1400" dirty="0" smtClean="0">
              <a:latin typeface="Proxima Nova" panose="020B060402020202020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3"/>
          </p:nvPr>
        </p:nvSpPr>
        <p:spPr>
          <a:xfrm>
            <a:off x="713013" y="665150"/>
            <a:ext cx="2286251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Python</a:t>
            </a:r>
            <a:endParaRPr sz="2400"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6"/>
          </p:nvPr>
        </p:nvSpPr>
        <p:spPr>
          <a:xfrm>
            <a:off x="3531493" y="665150"/>
            <a:ext cx="2281422" cy="5934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Arduino Sketch</a:t>
            </a:r>
            <a:endParaRPr sz="2000"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 idx="9"/>
          </p:nvPr>
        </p:nvSpPr>
        <p:spPr>
          <a:xfrm>
            <a:off x="6366135" y="665150"/>
            <a:ext cx="2278007" cy="59348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PHP-MySQL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806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5;p37"/>
          <p:cNvSpPr txBox="1">
            <a:spLocks noGrp="1"/>
          </p:cNvSpPr>
          <p:nvPr>
            <p:ph type="title"/>
          </p:nvPr>
        </p:nvSpPr>
        <p:spPr>
          <a:xfrm>
            <a:off x="750093" y="5337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 Semibold" panose="020B0604020202020204" charset="0"/>
              </a:rPr>
              <a:t>Database</a:t>
            </a:r>
            <a:endParaRPr dirty="0">
              <a:latin typeface="Proxima Nova Semibold" panose="020B0604020202020204" charset="0"/>
            </a:endParaRPr>
          </a:p>
        </p:txBody>
      </p:sp>
      <p:pic>
        <p:nvPicPr>
          <p:cNvPr id="17" name="Εικόνα 1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83" r="837" b="1966"/>
          <a:stretch/>
        </p:blipFill>
        <p:spPr>
          <a:xfrm>
            <a:off x="946835" y="935026"/>
            <a:ext cx="7324016" cy="35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5;p37"/>
          <p:cNvSpPr txBox="1">
            <a:spLocks noGrp="1"/>
          </p:cNvSpPr>
          <p:nvPr>
            <p:ph type="title"/>
          </p:nvPr>
        </p:nvSpPr>
        <p:spPr>
          <a:xfrm>
            <a:off x="1116696" y="73999"/>
            <a:ext cx="3810604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Proxima Nova Semibold" panose="020B0604020202020204" charset="0"/>
              </a:rPr>
              <a:t>Site</a:t>
            </a:r>
            <a:endParaRPr dirty="0">
              <a:latin typeface="Proxima Nova Semibold" panose="020B0604020202020204" charset="0"/>
            </a:endParaRPr>
          </a:p>
        </p:txBody>
      </p:sp>
      <p:pic>
        <p:nvPicPr>
          <p:cNvPr id="4" name="Εικόνα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/>
          <a:stretch/>
        </p:blipFill>
        <p:spPr>
          <a:xfrm>
            <a:off x="1068569" y="742520"/>
            <a:ext cx="7293953" cy="3671350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1417983" y="828261"/>
            <a:ext cx="6698974" cy="23853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Database Values</a:t>
            </a:r>
            <a:endParaRPr lang="el-GR" sz="1600" b="1" i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94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9"/>
          <a:stretch/>
        </p:blipFill>
        <p:spPr>
          <a:xfrm>
            <a:off x="0" y="-1"/>
            <a:ext cx="4333798" cy="513588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reflection endPos="0" dir="5400000" sy="-100000" algn="bl" rotWithShape="0"/>
          </a:effectLst>
        </p:spPr>
      </p:pic>
      <p:sp>
        <p:nvSpPr>
          <p:cNvPr id="6" name="Google Shape;780;p58"/>
          <p:cNvSpPr/>
          <p:nvPr/>
        </p:nvSpPr>
        <p:spPr>
          <a:xfrm>
            <a:off x="4831120" y="1579394"/>
            <a:ext cx="2855339" cy="2536944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81" name="Google Shape;781;p58"/>
          <p:cNvSpPr/>
          <p:nvPr/>
        </p:nvSpPr>
        <p:spPr>
          <a:xfrm>
            <a:off x="-121799" y="1780472"/>
            <a:ext cx="4704258" cy="17517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501480" y="2567939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bg1"/>
                </a:solidFill>
                <a:latin typeface="Sitka Display" panose="02000505000000020004" pitchFamily="2" charset="0"/>
              </a:rPr>
              <a:t>Thank you</a:t>
            </a:r>
            <a:endParaRPr sz="2800" dirty="0">
              <a:solidFill>
                <a:schemeClr val="bg1"/>
              </a:solidFill>
              <a:latin typeface="Sitka Display" panose="02000505000000020004" pitchFamily="2" charset="0"/>
            </a:endParaRPr>
          </a:p>
        </p:txBody>
      </p:sp>
      <p:sp>
        <p:nvSpPr>
          <p:cNvPr id="7" name="Google Shape;782;p58"/>
          <p:cNvSpPr txBox="1">
            <a:spLocks/>
          </p:cNvSpPr>
          <p:nvPr/>
        </p:nvSpPr>
        <p:spPr>
          <a:xfrm flipH="1">
            <a:off x="4733490" y="3189642"/>
            <a:ext cx="3050599" cy="759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l-GR" dirty="0" smtClean="0">
              <a:solidFill>
                <a:schemeClr val="bg1"/>
              </a:solidFill>
            </a:endParaRPr>
          </a:p>
          <a:p>
            <a:pPr algn="ctr"/>
            <a:r>
              <a:rPr lang="en-US" sz="1050" dirty="0" err="1" smtClean="0">
                <a:solidFill>
                  <a:srgbClr val="C2C7BD"/>
                </a:solidFill>
                <a:latin typeface="Proxima Nova" panose="020B0604020202020204" charset="0"/>
              </a:rPr>
              <a:t>Zagoras</a:t>
            </a:r>
            <a:r>
              <a:rPr lang="en-US" sz="1050" dirty="0" smtClean="0">
                <a:solidFill>
                  <a:srgbClr val="C2C7BD"/>
                </a:solidFill>
                <a:latin typeface="Proxima Nova" panose="020B0604020202020204" charset="0"/>
              </a:rPr>
              <a:t> Konstantinos </a:t>
            </a:r>
            <a:r>
              <a:rPr lang="el-GR" sz="600" b="1" dirty="0" smtClean="0">
                <a:solidFill>
                  <a:srgbClr val="C2C7BD"/>
                </a:solidFill>
                <a:latin typeface="Proxima Nova" panose="020B0604020202020204" charset="0"/>
              </a:rPr>
              <a:t>dai19242</a:t>
            </a:r>
          </a:p>
          <a:p>
            <a:pPr algn="ctr"/>
            <a:r>
              <a:rPr lang="en-US" sz="1050" dirty="0" err="1" smtClean="0">
                <a:solidFill>
                  <a:srgbClr val="C2C7BD"/>
                </a:solidFill>
                <a:latin typeface="Proxima Nova" panose="020B0604020202020204" charset="0"/>
              </a:rPr>
              <a:t>Tsaganidou</a:t>
            </a:r>
            <a:r>
              <a:rPr lang="en-US" sz="1050" dirty="0" smtClean="0">
                <a:solidFill>
                  <a:srgbClr val="C2C7BD"/>
                </a:solidFill>
                <a:latin typeface="Proxima Nova" panose="020B0604020202020204" charset="0"/>
              </a:rPr>
              <a:t> Maria </a:t>
            </a:r>
            <a:r>
              <a:rPr lang="el-GR" sz="600" b="1" dirty="0" smtClean="0">
                <a:solidFill>
                  <a:srgbClr val="C2C7BD"/>
                </a:solidFill>
                <a:latin typeface="Proxima Nova" panose="020B0604020202020204" charset="0"/>
              </a:rPr>
              <a:t>dai18256</a:t>
            </a:r>
            <a:endParaRPr lang="el-GR" sz="600" b="1" dirty="0">
              <a:solidFill>
                <a:srgbClr val="C2C7BD"/>
              </a:solidFill>
              <a:latin typeface="Proxima Nova" panose="020B0604020202020204" charset="0"/>
            </a:endParaRPr>
          </a:p>
        </p:txBody>
      </p:sp>
      <p:grpSp>
        <p:nvGrpSpPr>
          <p:cNvPr id="14" name="Ομάδα 13"/>
          <p:cNvGrpSpPr/>
          <p:nvPr/>
        </p:nvGrpSpPr>
        <p:grpSpPr>
          <a:xfrm>
            <a:off x="6586429" y="-513900"/>
            <a:ext cx="4952921" cy="2500650"/>
            <a:chOff x="6586429" y="-513900"/>
            <a:chExt cx="4952921" cy="2500650"/>
          </a:xfrm>
        </p:grpSpPr>
        <p:sp>
          <p:nvSpPr>
            <p:cNvPr id="780" name="Google Shape;780;p58"/>
            <p:cNvSpPr/>
            <p:nvPr/>
          </p:nvSpPr>
          <p:spPr>
            <a:xfrm>
              <a:off x="6586430" y="-513900"/>
              <a:ext cx="4952920" cy="250065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3" name="Ευθεία γραμμή σύνδεσης 2"/>
            <p:cNvCxnSpPr/>
            <p:nvPr/>
          </p:nvCxnSpPr>
          <p:spPr>
            <a:xfrm>
              <a:off x="6586430" y="1574194"/>
              <a:ext cx="0" cy="412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Ευθεία γραμμή σύνδεσης 11"/>
            <p:cNvCxnSpPr/>
            <p:nvPr/>
          </p:nvCxnSpPr>
          <p:spPr>
            <a:xfrm flipH="1">
              <a:off x="6586429" y="1986749"/>
              <a:ext cx="1100030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782;p58"/>
          <p:cNvSpPr txBox="1">
            <a:spLocks/>
          </p:cNvSpPr>
          <p:nvPr/>
        </p:nvSpPr>
        <p:spPr>
          <a:xfrm flipH="1">
            <a:off x="5309791" y="1897039"/>
            <a:ext cx="3050599" cy="759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C2C7BD"/>
                </a:solidFill>
                <a:latin typeface="Proxima Nova" panose="020B0604020202020204" charset="0"/>
              </a:rPr>
              <a:t>Contact us:</a:t>
            </a:r>
            <a:br>
              <a:rPr lang="en-US" dirty="0" smtClean="0">
                <a:solidFill>
                  <a:srgbClr val="C2C7BD"/>
                </a:solidFill>
                <a:latin typeface="Proxima Nova" panose="020B0604020202020204" charset="0"/>
              </a:rPr>
            </a:br>
            <a:r>
              <a:rPr lang="en-US" dirty="0" smtClean="0">
                <a:solidFill>
                  <a:srgbClr val="C2C7BD"/>
                </a:solidFill>
                <a:latin typeface="Proxima Nova" panose="020B0604020202020204" charset="0"/>
              </a:rPr>
              <a:t>daiXXXXX@uom.edu.gr</a:t>
            </a:r>
            <a:endParaRPr lang="el-GR" sz="600" b="1" dirty="0" smtClean="0">
              <a:solidFill>
                <a:srgbClr val="C2C7BD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y Center of Philosoph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414"/>
      </a:accent1>
      <a:accent2>
        <a:srgbClr val="7A7A7A"/>
      </a:accent2>
      <a:accent3>
        <a:srgbClr val="EBEBEB"/>
      </a:accent3>
      <a:accent4>
        <a:srgbClr val="FFFFFF"/>
      </a:accent4>
      <a:accent5>
        <a:srgbClr val="141414"/>
      </a:accent5>
      <a:accent6>
        <a:srgbClr val="141414"/>
      </a:accent6>
      <a:hlink>
        <a:srgbClr val="7A7A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130</Words>
  <Application>Microsoft Office PowerPoint</Application>
  <PresentationFormat>Προβολή στην οθόνη (16:9)</PresentationFormat>
  <Paragraphs>67</Paragraphs>
  <Slides>8</Slides>
  <Notes>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9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8" baseType="lpstr">
      <vt:lpstr>Raleway</vt:lpstr>
      <vt:lpstr>Open Sans</vt:lpstr>
      <vt:lpstr>Proxima Nova Semibold</vt:lpstr>
      <vt:lpstr>Nirmala UI</vt:lpstr>
      <vt:lpstr>Sitka Display</vt:lpstr>
      <vt:lpstr>Arial</vt:lpstr>
      <vt:lpstr>Courier New</vt:lpstr>
      <vt:lpstr>Proxima Nova</vt:lpstr>
      <vt:lpstr>Agency FB</vt:lpstr>
      <vt:lpstr>University Center of Philosophy by Slidesgo</vt:lpstr>
      <vt:lpstr>Arduino</vt:lpstr>
      <vt:lpstr>System Parts</vt:lpstr>
      <vt:lpstr>Circuit</vt:lpstr>
      <vt:lpstr>Photo Records</vt:lpstr>
      <vt:lpstr>Απαιτήσεις Λογισμικού</vt:lpstr>
      <vt:lpstr>Database</vt:lpstr>
      <vt:lpstr>Site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Center of Philosophy</dc:title>
  <dc:creator>User</dc:creator>
  <cp:lastModifiedBy>User</cp:lastModifiedBy>
  <cp:revision>26</cp:revision>
  <dcterms:modified xsi:type="dcterms:W3CDTF">2021-07-05T10:17:06Z</dcterms:modified>
</cp:coreProperties>
</file>